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C6AA67A-CAC1-4E80-BF38-E8A8F99FA9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9F4B949-82E1-4019-8849-8AC1181015D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0CB7338-9B5A-4684-82C0-9554594B5B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8/17/2022</a:t>
            </a:fld>
            <a:endParaRPr lang="en-US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1E0B3AE-0657-466F-8090-E1F9669609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310D680-4332-460B-AE1B-1917CEB1F5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72408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E0FC40B-0BCD-4203-AEA8-0766C8AF24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775E14D8-02A4-459F-B54D-FFFD2BB3B7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AA90BE3-492E-4902-A31D-B76762D67E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8/17/2022</a:t>
            </a:fld>
            <a:endParaRPr lang="en-US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41EA5FA-2B37-4A80-97F5-65443013F9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595DD22-D2A6-47A7-83D8-1F39D224D0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8528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BC26AFD5-D6D3-4F63-A214-3C3B6CD18A5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15409F0A-FA75-497E-B9A5-1CA7EEC62E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183DAD4-4336-4D5C-96E7-D6C17F2549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8/17/2022</a:t>
            </a:fld>
            <a:endParaRPr lang="en-US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4753003-F86E-4F88-8852-E2FB304559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285C423-1B3E-4FF2-9957-74E3C788D0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3803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03705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F65F39F-3B93-4232-B351-A74607EF91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11B3A70-D702-4C19-83A4-2AE3CB1D91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ED3BC15-54CE-466D-8E30-0AF942209B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8/17/2022</a:t>
            </a:fld>
            <a:endParaRPr lang="en-US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DA26A30-9CEF-4FB6-AE86-8A1BE7F229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1D4B6C6-A30A-41FB-AE8C-3258554B9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8668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0F4D91-E32E-4B75-8F55-C265BA97B1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E08540A8-90C7-49AC-8A94-3C34D3E224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B196CF1-6AB3-4A29-A44F-D2AF9403BE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8/17/2022</a:t>
            </a:fld>
            <a:endParaRPr lang="en-US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807F0D2-0538-4465-B9ED-38F83D14C9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CE3AE8C-6743-43CA-80AB-FAED1175C2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27582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0E087BC-931A-45E1-ABC7-59531B5534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A14E245-71A9-478D-92FF-507A0AA510D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9853477F-806B-4AAB-94E0-85EC180B99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677571B-78EF-4B7C-AE0E-CB4F26ABF4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8/17/2022</a:t>
            </a:fld>
            <a:endParaRPr lang="en-US" dirty="0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FFF05C8-D6EE-45AF-8269-75531A38D7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B48AE0A-9672-4D67-B478-8DFC542417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8504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90A78DE-D56A-41E0-93ED-5899106B65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8086B7A7-153F-4F86-8D38-34212E431B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E7829740-5AF6-42BD-A23B-2D3EFAC4CB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6E384002-73C1-4551-8FC1-9637B40774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42F831BB-A0E2-46A2-979B-65E17AE295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6A653883-86AE-45C9-AFA0-9C96841F62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8/17/2022</a:t>
            </a:fld>
            <a:endParaRPr lang="en-US" dirty="0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9D82DF42-0101-46DB-A30F-63B12288BE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91E84C22-3A35-40AE-8CA2-3514B0EA42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20638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8E0EDAC-0AB4-44F8-924D-6BCD73C98D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23B8DC48-2311-4927-8CFD-9A1C3BE7A5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8/17/2022</a:t>
            </a:fld>
            <a:endParaRPr lang="en-US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BFEEE4E2-15BC-4E1E-BA7C-E9CBD45707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84B725C2-4BC8-4C26-9E5D-E065B35A9F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7109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2554E59E-CE58-49DE-B3B9-849C27062D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8/17/2022</a:t>
            </a:fld>
            <a:endParaRPr lang="en-US" dirty="0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056CEF5E-0B50-4722-B529-AF0E06CFC3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401B3396-B5A8-4C62-A0BF-579C3C4679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5099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CB4ECFF-FB3E-4515-A30E-74BE06253B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0A293E7-6B98-4422-AFB6-C6FA1DAE94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55775C4A-6D48-41D7-B631-41B371A4A6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214C98B-DE90-4C7B-AE0D-568D36B571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8/17/2022</a:t>
            </a:fld>
            <a:endParaRPr lang="en-US" dirty="0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C041DCE-5019-4D2E-8A2F-4DB3C2A2AB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D4D8726-5F72-4F83-95B8-0D35008BF2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8418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A9C81F-E70A-4BFC-B3B6-21457F4C72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E4189C80-C785-412E-816D-BFE9EA60395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F46DAD7E-DC47-4AF2-900B-2A44829C23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3B1F66D-A026-46BF-9DF9-FDDD7E9ACB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8/17/2022</a:t>
            </a:fld>
            <a:endParaRPr lang="en-US" dirty="0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7AE84C5-0954-467D-A067-DA2CCF42A6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DE58EEE-CBD4-44DC-96E8-41B9792C89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75112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AAA36D55-298F-473F-A60E-9749112DCD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F32E8674-13EF-48DA-8720-64DF04857B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7F48CD0-47E1-4AF4-81AE-508811EE092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8/17/2022</a:t>
            </a:fld>
            <a:endParaRPr lang="en-US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10D95A3-3F43-4CCF-9625-A43C42C818D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63BA558-17B4-4B73-890E-C7DF2BFB5C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91028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BE4B78E-B3EA-4E4E-A3A3-F4D345C55F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35200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cs-CZ" dirty="0"/>
              <a:t>TEXTOVÝ EDITOR – PŘEDMĚT rozšiřující ČESKÝ JAZYK, ANGLICKÝ JAZYK a INFORMATIKU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DC149D8-3C03-412C-B0F3-9CFFA7A54A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935538"/>
            <a:ext cx="9144000" cy="1655762"/>
          </a:xfrm>
        </p:spPr>
        <p:txBody>
          <a:bodyPr/>
          <a:lstStyle/>
          <a:p>
            <a:r>
              <a:rPr lang="cs-CZ" dirty="0"/>
              <a:t>Emil Horký</a:t>
            </a:r>
          </a:p>
        </p:txBody>
      </p:sp>
    </p:spTree>
    <p:extLst>
      <p:ext uri="{BB962C8B-B14F-4D97-AF65-F5344CB8AC3E}">
        <p14:creationId xmlns:p14="http://schemas.microsoft.com/office/powerpoint/2010/main" val="30738221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E757F21-6729-4094-BB1F-4510ED987C8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362076"/>
            <a:ext cx="10363826" cy="4429124"/>
          </a:xfrm>
        </p:spPr>
        <p:txBody>
          <a:bodyPr/>
          <a:lstStyle/>
          <a:p>
            <a:pPr marL="457200" indent="-457200">
              <a:buAutoNum type="arabicPeriod"/>
            </a:pPr>
            <a:r>
              <a:rPr lang="cs-CZ" dirty="0"/>
              <a:t>Teoretické aspekty</a:t>
            </a:r>
          </a:p>
          <a:p>
            <a:pPr marL="457200" indent="-457200">
              <a:buAutoNum type="arabicPeriod"/>
            </a:pPr>
            <a:r>
              <a:rPr lang="cs-CZ" dirty="0"/>
              <a:t>Cíl a metody práce</a:t>
            </a:r>
          </a:p>
          <a:p>
            <a:pPr marL="457200" indent="-457200">
              <a:buAutoNum type="arabicPeriod"/>
            </a:pPr>
            <a:r>
              <a:rPr lang="cs-CZ" dirty="0"/>
              <a:t>Textový editor</a:t>
            </a:r>
          </a:p>
          <a:p>
            <a:pPr marL="457200" indent="-457200">
              <a:buAutoNum type="arabicPeriod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893463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E5EE0C3-E115-4F7E-95DD-FE076BA91B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Teoretické aspekty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FAEF8D0-CC0A-4AC3-8B9D-68A3FEBED157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/>
              <a:t>Autonomie</a:t>
            </a:r>
          </a:p>
          <a:p>
            <a:r>
              <a:rPr lang="cs-CZ" dirty="0"/>
              <a:t>Učební styly</a:t>
            </a:r>
          </a:p>
          <a:p>
            <a:r>
              <a:rPr lang="cs-CZ" dirty="0"/>
              <a:t>Mnohačetné inteligence</a:t>
            </a:r>
          </a:p>
          <a:p>
            <a:r>
              <a:rPr lang="cs-CZ" dirty="0"/>
              <a:t>Formativní hodnocení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28270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C634902-D411-4C26-82B0-D546C91FA7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Cíl a metody práce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10D6CB3-095B-4CC5-BBAF-5CDF6EB331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cs-CZ" dirty="0"/>
              <a:t>Cílem závěrečné práce je vypracovat podrobné řešení Textového editoru a promítnout v něm všechny diskutované aspekty v teoretické části, tak abychom přispěli k efektivnímu rozvíjení kompetencí uvedených v RVP.</a:t>
            </a:r>
          </a:p>
          <a:p>
            <a:pPr marL="0" indent="0" algn="just">
              <a:buNone/>
            </a:pPr>
            <a:endParaRPr lang="cs-CZ" dirty="0"/>
          </a:p>
          <a:p>
            <a:pPr algn="just"/>
            <a:r>
              <a:rPr lang="cs-CZ" dirty="0"/>
              <a:t>Studium dokumentů</a:t>
            </a:r>
          </a:p>
          <a:p>
            <a:pPr algn="just"/>
            <a:r>
              <a:rPr lang="cs-CZ" dirty="0"/>
              <a:t>Analýza</a:t>
            </a:r>
          </a:p>
          <a:p>
            <a:pPr algn="just"/>
            <a:r>
              <a:rPr lang="cs-CZ" dirty="0"/>
              <a:t>Syntéza</a:t>
            </a:r>
          </a:p>
        </p:txBody>
      </p:sp>
    </p:spTree>
    <p:extLst>
      <p:ext uri="{BB962C8B-B14F-4D97-AF65-F5344CB8AC3E}">
        <p14:creationId xmlns:p14="http://schemas.microsoft.com/office/powerpoint/2010/main" val="2341822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59ACB6-A2A5-4A69-A38F-24CEF5CBEF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Textový editor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18CFE14-0F38-4BC1-AE3C-D484130616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cs-CZ" dirty="0"/>
              <a:t>Prolínání předmětů:</a:t>
            </a:r>
          </a:p>
          <a:p>
            <a:pPr marL="0" lvl="0" indent="0">
              <a:buNone/>
            </a:pPr>
            <a:endParaRPr lang="cs-CZ" dirty="0"/>
          </a:p>
          <a:p>
            <a:pPr lvl="0"/>
            <a:r>
              <a:rPr lang="cs-CZ" dirty="0"/>
              <a:t>český jazyk – 3 hodiny,</a:t>
            </a:r>
          </a:p>
          <a:p>
            <a:pPr lvl="0"/>
            <a:r>
              <a:rPr lang="cs-CZ" dirty="0"/>
              <a:t>anglický jazyk – 3 hodiny, zájemci další 2 hodiny - anglický seminář,</a:t>
            </a:r>
          </a:p>
          <a:p>
            <a:r>
              <a:rPr lang="cs-CZ" dirty="0"/>
              <a:t>informatika – 0 hodin, zájemci 2 hodiny - informatický seminář</a:t>
            </a:r>
          </a:p>
        </p:txBody>
      </p:sp>
    </p:spTree>
    <p:extLst>
      <p:ext uri="{BB962C8B-B14F-4D97-AF65-F5344CB8AC3E}">
        <p14:creationId xmlns:p14="http://schemas.microsoft.com/office/powerpoint/2010/main" val="26932957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6DF7F90-0593-443A-A211-A78DF17AEE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Textový editor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785ED8C-5168-41CD-BBCA-9A5B60D47B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Textový editor:</a:t>
            </a:r>
          </a:p>
          <a:p>
            <a:r>
              <a:rPr lang="cs-CZ" dirty="0"/>
              <a:t>forma dílny,</a:t>
            </a:r>
          </a:p>
          <a:p>
            <a:r>
              <a:rPr lang="cs-CZ" dirty="0"/>
              <a:t>psaní textů různých žánrů (ČJ, AJ, psaný, mluvený i grafický text), </a:t>
            </a:r>
          </a:p>
          <a:p>
            <a:r>
              <a:rPr lang="cs-CZ" dirty="0"/>
              <a:t>témata i z jiných předmět,</a:t>
            </a:r>
          </a:p>
          <a:p>
            <a:r>
              <a:rPr lang="cs-CZ" dirty="0"/>
              <a:t>využívání elektronických zdrojů, </a:t>
            </a:r>
          </a:p>
          <a:p>
            <a:r>
              <a:rPr lang="cs-CZ" dirty="0"/>
              <a:t>analýza a syntéza,</a:t>
            </a:r>
          </a:p>
          <a:p>
            <a:r>
              <a:rPr lang="cs-CZ" dirty="0"/>
              <a:t>výstupy z RVP.</a:t>
            </a:r>
          </a:p>
        </p:txBody>
      </p:sp>
    </p:spTree>
    <p:extLst>
      <p:ext uri="{BB962C8B-B14F-4D97-AF65-F5344CB8AC3E}">
        <p14:creationId xmlns:p14="http://schemas.microsoft.com/office/powerpoint/2010/main" val="14168935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6DF7F90-0593-443A-A211-A78DF17AEE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01725"/>
          </a:xfrm>
        </p:spPr>
        <p:txBody>
          <a:bodyPr/>
          <a:lstStyle/>
          <a:p>
            <a:r>
              <a:rPr lang="cs-CZ" dirty="0"/>
              <a:t>Textový editor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785ED8C-5168-41CD-BBCA-9A5B60D47B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52575"/>
            <a:ext cx="10515600" cy="4781550"/>
          </a:xfrm>
        </p:spPr>
        <p:txBody>
          <a:bodyPr>
            <a:normAutofit fontScale="70000" lnSpcReduction="20000"/>
          </a:bodyPr>
          <a:lstStyle/>
          <a:p>
            <a:r>
              <a:rPr lang="cs-CZ" b="1" dirty="0"/>
              <a:t>Společenské vědy – 4. ročník</a:t>
            </a:r>
            <a:endParaRPr lang="cs-CZ" dirty="0"/>
          </a:p>
          <a:p>
            <a:pPr algn="just"/>
            <a:r>
              <a:rPr lang="cs-CZ" dirty="0"/>
              <a:t>Srovnání volebních programů tří politických stran, které se budou ucházet o přízeň voličů v podzimních komunálních volbách 2022. </a:t>
            </a:r>
          </a:p>
          <a:p>
            <a:pPr algn="just"/>
            <a:r>
              <a:rPr lang="cs-CZ" dirty="0"/>
              <a:t>Žáci musí na internetu vyhledat programy tří různých politických stran, které se týkají komunální politiky. Mohou využít volební letáky nebo plakáty. Žáci musí získané programy porovnat a analyzovat. Získané výsledky budou muset převést do podoby blogového článku. 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Článek může mít různé podoby – humorný, sarkastický, vážný. </a:t>
            </a:r>
          </a:p>
          <a:p>
            <a:r>
              <a:rPr lang="cs-CZ" dirty="0"/>
              <a:t>Článek může být určen pro různé publikum – dospívající, seniory. </a:t>
            </a:r>
          </a:p>
          <a:p>
            <a:r>
              <a:rPr lang="cs-CZ" dirty="0"/>
              <a:t>Článek může obsahovat grafický element – fotografie, kresby.</a:t>
            </a:r>
          </a:p>
          <a:p>
            <a:r>
              <a:rPr lang="cs-CZ" dirty="0"/>
              <a:t>Článek musí mít rozsah minimálně 2 normostrany.</a:t>
            </a:r>
          </a:p>
          <a:p>
            <a:r>
              <a:rPr lang="cs-CZ" dirty="0"/>
              <a:t>Článek musí být umístěn na některé z blogovacích služeb.</a:t>
            </a:r>
          </a:p>
          <a:p>
            <a:r>
              <a:rPr lang="cs-CZ" dirty="0"/>
              <a:t>Článek musí být týmová práce.</a:t>
            </a:r>
          </a:p>
          <a:p>
            <a:r>
              <a:rPr lang="cs-CZ" dirty="0"/>
              <a:t>Článek musí být umístěn na sdíleném disku a přístupný všem žákům a vyučujícím.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1574406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</TotalTime>
  <Words>296</Words>
  <Application>Microsoft Office PowerPoint</Application>
  <PresentationFormat>Širokoúhlá obrazovka</PresentationFormat>
  <Paragraphs>42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Motiv Office</vt:lpstr>
      <vt:lpstr>TEXTOVÝ EDITOR – PŘEDMĚT rozšiřující ČESKÝ JAZYK, ANGLICKÝ JAZYK a INFORMATIKU</vt:lpstr>
      <vt:lpstr>Prezentace aplikace PowerPoint</vt:lpstr>
      <vt:lpstr>Teoretické aspekty</vt:lpstr>
      <vt:lpstr>Cíl a metody práce</vt:lpstr>
      <vt:lpstr>Textový editor</vt:lpstr>
      <vt:lpstr>Textový editor</vt:lpstr>
      <vt:lpstr>Textový editor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TEXTOVÝ EDITOR – PŘEDMĚT rozšiřující ČESKÝ JAZYK, ANGLICKÝ JAZYK A INFORMATIKU</dc:title>
  <dc:creator>PC</dc:creator>
  <cp:lastModifiedBy>PC</cp:lastModifiedBy>
  <cp:revision>6</cp:revision>
  <dcterms:created xsi:type="dcterms:W3CDTF">2022-08-17T18:16:48Z</dcterms:created>
  <dcterms:modified xsi:type="dcterms:W3CDTF">2022-08-17T19:19:00Z</dcterms:modified>
</cp:coreProperties>
</file>