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6AA67A-CAC1-4E80-BF38-E8A8F99FA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F4B949-82E1-4019-8849-8AC1181015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CB7338-9B5A-4684-82C0-9554594B5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E0B3AE-0657-466F-8090-E1F966960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10D680-4332-460B-AE1B-1917CEB1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4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0FC40B-0BCD-4203-AEA8-0766C8AF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5E14D8-02A4-459F-B54D-FFFD2BB3B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A90BE3-492E-4902-A31D-B76762D6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EA5FA-2B37-4A80-97F5-65443013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95DD22-D2A6-47A7-83D8-1F39D224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28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C26AFD5-D6D3-4F63-A214-3C3B6CD18A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5409F0A-FA75-497E-B9A5-1CA7EEC62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83DAD4-4336-4D5C-96E7-D6C17F254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753003-F86E-4F88-8852-E2FB3045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85C423-1B3E-4FF2-9957-74E3C788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0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7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5F39F-3B93-4232-B351-A74607EF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1B3A70-D702-4C19-83A4-2AE3CB1D9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D3BC15-54CE-466D-8E30-0AF942209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A26A30-9CEF-4FB6-AE86-8A1BE7F22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D4B6C6-A30A-41FB-AE8C-3258554B9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66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F4D91-E32E-4B75-8F55-C265BA97B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08540A8-90C7-49AC-8A94-3C34D3E22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196CF1-6AB3-4A29-A44F-D2AF9403B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07F0D2-0538-4465-B9ED-38F83D14C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E3AE8C-6743-43CA-80AB-FAED1175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758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E087BC-931A-45E1-ABC7-59531B553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14E245-71A9-478D-92FF-507A0AA510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853477F-806B-4AAB-94E0-85EC180B9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77571B-78EF-4B7C-AE0E-CB4F26ABF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FF05C8-D6EE-45AF-8269-75531A3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48AE0A-9672-4D67-B478-8DFC54241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5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A78DE-D56A-41E0-93ED-5899106B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086B7A7-153F-4F86-8D38-34212E431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7829740-5AF6-42BD-A23B-2D3EFAC4C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E384002-73C1-4551-8FC1-9637B4077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2F831BB-A0E2-46A2-979B-65E17AE29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A653883-86AE-45C9-AFA0-9C96841F6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D82DF42-0101-46DB-A30F-63B12288B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E84C22-3A35-40AE-8CA2-3514B0EA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6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0EDAC-0AB4-44F8-924D-6BCD73C98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B8DC48-2311-4927-8CFD-9A1C3BE7A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FEEE4E2-15BC-4E1E-BA7C-E9CBD4570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B725C2-4BC8-4C26-9E5D-E065B35A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71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554E59E-CE58-49DE-B3B9-849C27062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6CEF5E-0B50-4722-B529-AF0E06CF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1B3396-B5A8-4C62-A0BF-579C3C46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9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B4ECFF-FB3E-4515-A30E-74BE06253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A293E7-6B98-4422-AFB6-C6FA1DAE9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5775C4A-6D48-41D7-B631-41B371A4A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14C98B-DE90-4C7B-AE0D-568D36B57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041DCE-5019-4D2E-8A2F-4DB3C2A2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4D8726-5F72-4F83-95B8-0D35008B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1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A9C81F-E70A-4BFC-B3B6-21457F4C7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4189C80-C785-412E-816D-BFE9EA603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46DAD7E-DC47-4AF2-900B-2A44829C2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B1F66D-A026-46BF-9DF9-FDDD7E9A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8/17/2022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AE84C5-0954-467D-A067-DA2CCF42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E58EEE-CBD4-44DC-96E8-41B9792C8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1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AA36D55-298F-473F-A60E-9749112DC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32E8674-13EF-48DA-8720-64DF04857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F48CD0-47E1-4AF4-81AE-508811EE0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8/17/2022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0D95A3-3F43-4CCF-9625-A43C42C818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3BA558-17B4-4B73-890E-C7DF2BFB5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10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4B78E-B3EA-4E4E-A3A3-F4D345C55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dirty="0"/>
              <a:t>TEXTOVÝ EDITOR – PŘEDMĚT rozšiřující ČESKÝ JAZYK, ANGLICKÝ JAZYK a INFORMATIKU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C149D8-3C03-412C-B0F3-9CFFA7A54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35538"/>
            <a:ext cx="9144000" cy="1655762"/>
          </a:xfrm>
        </p:spPr>
        <p:txBody>
          <a:bodyPr/>
          <a:lstStyle/>
          <a:p>
            <a:r>
              <a:rPr lang="cs-CZ" dirty="0"/>
              <a:t>Emil Horký</a:t>
            </a:r>
          </a:p>
        </p:txBody>
      </p:sp>
    </p:spTree>
    <p:extLst>
      <p:ext uri="{BB962C8B-B14F-4D97-AF65-F5344CB8AC3E}">
        <p14:creationId xmlns:p14="http://schemas.microsoft.com/office/powerpoint/2010/main" val="307382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757F21-6729-4094-BB1F-4510ED987C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62076"/>
            <a:ext cx="10363826" cy="4429124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cs-CZ" dirty="0"/>
              <a:t>Teoretické aspekty</a:t>
            </a:r>
          </a:p>
          <a:p>
            <a:pPr marL="457200" indent="-457200">
              <a:buAutoNum type="arabicPeriod"/>
            </a:pPr>
            <a:r>
              <a:rPr lang="cs-CZ" dirty="0"/>
              <a:t>Cíl a metody práce</a:t>
            </a:r>
          </a:p>
          <a:p>
            <a:pPr marL="457200" indent="-457200">
              <a:buAutoNum type="arabicPeriod"/>
            </a:pPr>
            <a:r>
              <a:rPr lang="cs-CZ" dirty="0"/>
              <a:t>Textový editor</a:t>
            </a:r>
          </a:p>
          <a:p>
            <a:pPr marL="457200" indent="-45720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34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EE0C3-E115-4F7E-95DD-FE076BA91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Teoretické aspekty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AEF8D0-CC0A-4AC3-8B9D-68A3FEBED1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Autonomie</a:t>
            </a:r>
          </a:p>
          <a:p>
            <a:r>
              <a:rPr lang="cs-CZ" dirty="0"/>
              <a:t>Učební styly</a:t>
            </a:r>
          </a:p>
          <a:p>
            <a:r>
              <a:rPr lang="cs-CZ" dirty="0"/>
              <a:t>Mnohačetné inteligence</a:t>
            </a:r>
          </a:p>
          <a:p>
            <a:r>
              <a:rPr lang="cs-CZ" dirty="0"/>
              <a:t>Formativní hodnocení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2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634902-D411-4C26-82B0-D546C91F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 metody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0D6CB3-095B-4CC5-BBAF-5CDF6EB33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/>
              <a:t>Cílem závěrečné práce je vypracovat podrobné řešení Textového editoru a promítnout v něm všechny diskutované aspekty v teoretické části, tak abychom přispěli k efektivnímu rozvíjení kompetencí uvedených v RVP.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Studium dokumentů</a:t>
            </a:r>
          </a:p>
          <a:p>
            <a:pPr algn="just"/>
            <a:r>
              <a:rPr lang="cs-CZ" dirty="0"/>
              <a:t>Analýza</a:t>
            </a:r>
          </a:p>
          <a:p>
            <a:pPr algn="just"/>
            <a:r>
              <a:rPr lang="cs-CZ" dirty="0"/>
              <a:t>Syntéza</a:t>
            </a:r>
          </a:p>
        </p:txBody>
      </p:sp>
    </p:spTree>
    <p:extLst>
      <p:ext uri="{BB962C8B-B14F-4D97-AF65-F5344CB8AC3E}">
        <p14:creationId xmlns:p14="http://schemas.microsoft.com/office/powerpoint/2010/main" val="23418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59ACB6-A2A5-4A69-A38F-24CEF5CBE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Textový editor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8CFE14-0F38-4BC1-AE3C-D48413061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/>
              <a:t>Prolínání předmětů: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český jazyk – 3 hodiny,</a:t>
            </a:r>
          </a:p>
          <a:p>
            <a:pPr lvl="0"/>
            <a:r>
              <a:rPr lang="cs-CZ" dirty="0"/>
              <a:t>anglický jazyk – 3 hodiny, zájemci další 2 hodiny - anglický seminář,</a:t>
            </a:r>
          </a:p>
          <a:p>
            <a:r>
              <a:rPr lang="cs-CZ" dirty="0"/>
              <a:t>informatika – 0 hodin, zájemci 2 hodiny - informatický seminář</a:t>
            </a:r>
          </a:p>
        </p:txBody>
      </p:sp>
    </p:spTree>
    <p:extLst>
      <p:ext uri="{BB962C8B-B14F-4D97-AF65-F5344CB8AC3E}">
        <p14:creationId xmlns:p14="http://schemas.microsoft.com/office/powerpoint/2010/main" val="2693295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F7F90-0593-443A-A211-A78DF17AE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Textový editor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85ED8C-5168-41CD-BBCA-9A5B60D47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Textový editor:</a:t>
            </a:r>
          </a:p>
          <a:p>
            <a:r>
              <a:rPr lang="cs-CZ" dirty="0"/>
              <a:t>forma dílny,</a:t>
            </a:r>
          </a:p>
          <a:p>
            <a:r>
              <a:rPr lang="cs-CZ" dirty="0"/>
              <a:t>psaní textů různých žánrů (ČJ, AJ, psaný, mluvený i grafický text), </a:t>
            </a:r>
          </a:p>
          <a:p>
            <a:r>
              <a:rPr lang="cs-CZ" dirty="0"/>
              <a:t>témata i z jiných předmět,</a:t>
            </a:r>
          </a:p>
          <a:p>
            <a:r>
              <a:rPr lang="cs-CZ" dirty="0"/>
              <a:t>využívání elektronických zdrojů, </a:t>
            </a:r>
          </a:p>
          <a:p>
            <a:r>
              <a:rPr lang="cs-CZ" dirty="0"/>
              <a:t>analýza a syntéza,</a:t>
            </a:r>
          </a:p>
          <a:p>
            <a:r>
              <a:rPr lang="cs-CZ" dirty="0"/>
              <a:t>výstupy z RVP.</a:t>
            </a:r>
          </a:p>
        </p:txBody>
      </p:sp>
    </p:spTree>
    <p:extLst>
      <p:ext uri="{BB962C8B-B14F-4D97-AF65-F5344CB8AC3E}">
        <p14:creationId xmlns:p14="http://schemas.microsoft.com/office/powerpoint/2010/main" val="1416893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F7F90-0593-443A-A211-A78DF17A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1725"/>
          </a:xfrm>
        </p:spPr>
        <p:txBody>
          <a:bodyPr/>
          <a:lstStyle/>
          <a:p>
            <a:r>
              <a:rPr lang="cs-CZ" dirty="0"/>
              <a:t>Textový editor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85ED8C-5168-41CD-BBCA-9A5B60D47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575"/>
            <a:ext cx="10515600" cy="478155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Společenské vědy – 4. ročník</a:t>
            </a:r>
            <a:endParaRPr lang="cs-CZ" dirty="0"/>
          </a:p>
          <a:p>
            <a:pPr algn="just"/>
            <a:r>
              <a:rPr lang="cs-CZ" dirty="0"/>
              <a:t>Srovnání volebních programů tří politických stran, které se budou ucházet o přízeň voličů v podzimních komunálních volbách 2022. </a:t>
            </a:r>
          </a:p>
          <a:p>
            <a:pPr algn="just"/>
            <a:r>
              <a:rPr lang="cs-CZ" dirty="0"/>
              <a:t>Žáci musí na internetu vyhledat programy tří různých politických stran, které se týkají komunální politiky. Mohou využít volební letáky nebo plakáty. Žáci musí získané programy porovnat a analyzovat. Získané výsledky budou muset převést do podoby blogového článku.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Článek může mít různé podoby – humorný, sarkastický, vážný. </a:t>
            </a:r>
          </a:p>
          <a:p>
            <a:r>
              <a:rPr lang="cs-CZ" dirty="0"/>
              <a:t>Článek může být určen pro různé publikum – dospívající, seniory. </a:t>
            </a:r>
          </a:p>
          <a:p>
            <a:r>
              <a:rPr lang="cs-CZ" dirty="0"/>
              <a:t>Článek může obsahovat grafický element – fotografie, kresby.</a:t>
            </a:r>
          </a:p>
          <a:p>
            <a:r>
              <a:rPr lang="cs-CZ" dirty="0"/>
              <a:t>Článek musí mít rozsah minimálně 2 normostrany.</a:t>
            </a:r>
          </a:p>
          <a:p>
            <a:r>
              <a:rPr lang="cs-CZ" dirty="0"/>
              <a:t>Článek musí být umístěn na některé z blogovacích služeb.</a:t>
            </a:r>
          </a:p>
          <a:p>
            <a:r>
              <a:rPr lang="cs-CZ" dirty="0"/>
              <a:t>Článek musí být týmová práce.</a:t>
            </a:r>
          </a:p>
          <a:p>
            <a:r>
              <a:rPr lang="cs-CZ" dirty="0"/>
              <a:t>Článek musí být umístěn na sdíleném disku a přístupný všem žákům a vyučujícím.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57440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296</Words>
  <Application>Microsoft Office PowerPoint</Application>
  <PresentationFormat>Širokoúhlá obrazovka</PresentationFormat>
  <Paragraphs>42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TEXTOVÝ EDITOR – PŘEDMĚT rozšiřující ČESKÝ JAZYK, ANGLICKÝ JAZYK a INFORMATIKU</vt:lpstr>
      <vt:lpstr>Prezentace aplikace PowerPoint</vt:lpstr>
      <vt:lpstr>Teoretické aspekty</vt:lpstr>
      <vt:lpstr>Cíl a metody práce</vt:lpstr>
      <vt:lpstr>Textový editor</vt:lpstr>
      <vt:lpstr>Textový editor</vt:lpstr>
      <vt:lpstr>Textový editor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TEXTOVÝ EDITOR – PŘEDMĚT rozšiřující ČESKÝ JAZYK, ANGLICKÝ JAZYK A INFORMATIKU</dc:title>
  <dc:creator>PC</dc:creator>
  <cp:lastModifiedBy>PC</cp:lastModifiedBy>
  <cp:revision>6</cp:revision>
  <dcterms:created xsi:type="dcterms:W3CDTF">2022-08-17T18:16:48Z</dcterms:created>
  <dcterms:modified xsi:type="dcterms:W3CDTF">2022-08-17T19:19:00Z</dcterms:modified>
</cp:coreProperties>
</file>